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Lst>
  <p:notesMasterIdLst>
    <p:notesMasterId r:id="rId7"/>
  </p:notesMasterIdLst>
  <p:handoutMasterIdLst>
    <p:handoutMasterId r:id="rId8"/>
  </p:handoutMasterIdLst>
  <p:sldIdLst>
    <p:sldId id="273" r:id="rId2"/>
    <p:sldId id="260" r:id="rId3"/>
    <p:sldId id="270" r:id="rId4"/>
    <p:sldId id="272" r:id="rId5"/>
    <p:sldId id="259"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956"/>
    <p:restoredTop sz="91293"/>
  </p:normalViewPr>
  <p:slideViewPr>
    <p:cSldViewPr snapToGrid="0">
      <p:cViewPr varScale="1">
        <p:scale>
          <a:sx n="117" d="100"/>
          <a:sy n="117" d="100"/>
        </p:scale>
        <p:origin x="1520" y="184"/>
      </p:cViewPr>
      <p:guideLst/>
    </p:cSldViewPr>
  </p:slideViewPr>
  <p:notesTextViewPr>
    <p:cViewPr>
      <p:scale>
        <a:sx n="1" d="1"/>
        <a:sy n="1" d="1"/>
      </p:scale>
      <p:origin x="0" y="0"/>
    </p:cViewPr>
  </p:notesTextViewPr>
  <p:notesViewPr>
    <p:cSldViewPr snapToGrid="0">
      <p:cViewPr varScale="1">
        <p:scale>
          <a:sx n="120" d="100"/>
          <a:sy n="120" d="100"/>
        </p:scale>
        <p:origin x="7664"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C8D1E7B-80B1-7555-CA7A-344C4835350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FA52658-BA0D-6DAB-26C8-9F1DDEC8FB4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EC914AF-97D9-E34A-98F8-E2980BCD96C8}" type="datetimeFigureOut">
              <a:rPr lang="en-US" smtClean="0"/>
              <a:t>7/6/26</a:t>
            </a:fld>
            <a:endParaRPr lang="en-US"/>
          </a:p>
        </p:txBody>
      </p:sp>
      <p:sp>
        <p:nvSpPr>
          <p:cNvPr id="4" name="Footer Placeholder 3">
            <a:extLst>
              <a:ext uri="{FF2B5EF4-FFF2-40B4-BE49-F238E27FC236}">
                <a16:creationId xmlns:a16="http://schemas.microsoft.com/office/drawing/2014/main" id="{865CC1F7-3FBC-F7B7-2FB0-F960B6004D2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9B69AB7-B966-8EE7-22A1-B7DA1E987F6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91B4ECD-BDD1-3349-9EA7-99C64FA40BC9}" type="slidenum">
              <a:rPr lang="en-US" smtClean="0"/>
              <a:t>‹#›</a:t>
            </a:fld>
            <a:endParaRPr lang="en-US"/>
          </a:p>
        </p:txBody>
      </p:sp>
    </p:spTree>
    <p:extLst>
      <p:ext uri="{BB962C8B-B14F-4D97-AF65-F5344CB8AC3E}">
        <p14:creationId xmlns:p14="http://schemas.microsoft.com/office/powerpoint/2010/main" val="25767564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0DDFD6-D0D6-3847-A06E-378813418AED}" type="datetimeFigureOut">
              <a:rPr lang="en-US" smtClean="0"/>
              <a:t>7/6/26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DA5B27-4A7E-2844-A5B1-8CD494BEE8D1}" type="slidenum">
              <a:rPr lang="en-US" smtClean="0"/>
              <a:t>‹#›</a:t>
            </a:fld>
            <a:endParaRPr lang="en-US"/>
          </a:p>
        </p:txBody>
      </p:sp>
    </p:spTree>
    <p:extLst>
      <p:ext uri="{BB962C8B-B14F-4D97-AF65-F5344CB8AC3E}">
        <p14:creationId xmlns:p14="http://schemas.microsoft.com/office/powerpoint/2010/main" val="39705952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0000"/>
                </a:solidFill>
                <a:effectLst/>
                <a:latin typeface="Arial" panose="020B0604020202020204" pitchFamily="34" charset="0"/>
              </a:rPr>
              <a:t>Since I introduced myself in part 1 of this session, I won’t bore everyone with all of that again. Let’s get right to it.</a:t>
            </a:r>
            <a:endParaRPr lang="en-US" dirty="0"/>
          </a:p>
        </p:txBody>
      </p:sp>
      <p:sp>
        <p:nvSpPr>
          <p:cNvPr id="4" name="Slide Number Placeholder 3"/>
          <p:cNvSpPr>
            <a:spLocks noGrp="1"/>
          </p:cNvSpPr>
          <p:nvPr>
            <p:ph type="sldNum" sz="quarter" idx="5"/>
          </p:nvPr>
        </p:nvSpPr>
        <p:spPr/>
        <p:txBody>
          <a:bodyPr/>
          <a:lstStyle/>
          <a:p>
            <a:fld id="{D2DA5B27-4A7E-2844-A5B1-8CD494BEE8D1}" type="slidenum">
              <a:rPr lang="en-US" smtClean="0"/>
              <a:t>2</a:t>
            </a:fld>
            <a:endParaRPr lang="en-US"/>
          </a:p>
        </p:txBody>
      </p:sp>
    </p:spTree>
    <p:extLst>
      <p:ext uri="{BB962C8B-B14F-4D97-AF65-F5344CB8AC3E}">
        <p14:creationId xmlns:p14="http://schemas.microsoft.com/office/powerpoint/2010/main" val="1109782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0000"/>
                </a:solidFill>
                <a:effectLst/>
                <a:latin typeface="Arial" panose="020B0604020202020204" pitchFamily="34" charset="0"/>
              </a:rPr>
              <a:t>We’re going to be taking a look at layout-level calculations, conditional formatting, custom functions (and the effect on your calculations of changing the definition of a custom function), the web viewer,  filtered portals, custom menu items, and conditional visibility.</a:t>
            </a:r>
          </a:p>
        </p:txBody>
      </p:sp>
      <p:sp>
        <p:nvSpPr>
          <p:cNvPr id="4" name="Slide Number Placeholder 3"/>
          <p:cNvSpPr>
            <a:spLocks noGrp="1"/>
          </p:cNvSpPr>
          <p:nvPr>
            <p:ph type="sldNum" sz="quarter" idx="5"/>
          </p:nvPr>
        </p:nvSpPr>
        <p:spPr/>
        <p:txBody>
          <a:bodyPr/>
          <a:lstStyle/>
          <a:p>
            <a:fld id="{D2DA5B27-4A7E-2844-A5B1-8CD494BEE8D1}" type="slidenum">
              <a:rPr lang="en-US" smtClean="0"/>
              <a:t>3</a:t>
            </a:fld>
            <a:endParaRPr lang="en-US"/>
          </a:p>
        </p:txBody>
      </p:sp>
    </p:spTree>
    <p:extLst>
      <p:ext uri="{BB962C8B-B14F-4D97-AF65-F5344CB8AC3E}">
        <p14:creationId xmlns:p14="http://schemas.microsoft.com/office/powerpoint/2010/main" val="3094125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0000"/>
                </a:solidFill>
                <a:effectLst/>
                <a:latin typeface="Arial" panose="020B0604020202020204" pitchFamily="34" charset="0"/>
              </a:rPr>
              <a:t>This is my last slide.  The rest of this session will be done entirely in my sample file, which is completely unlocked and will be made available to everyone in this session.  So, without further ado, let’s dive into my sample file and take a look at these mysterious behaviors of FileMaker!</a:t>
            </a:r>
          </a:p>
        </p:txBody>
      </p:sp>
      <p:sp>
        <p:nvSpPr>
          <p:cNvPr id="4" name="Slide Number Placeholder 3"/>
          <p:cNvSpPr>
            <a:spLocks noGrp="1"/>
          </p:cNvSpPr>
          <p:nvPr>
            <p:ph type="sldNum" sz="quarter" idx="5"/>
          </p:nvPr>
        </p:nvSpPr>
        <p:spPr/>
        <p:txBody>
          <a:bodyPr/>
          <a:lstStyle/>
          <a:p>
            <a:fld id="{D2DA5B27-4A7E-2844-A5B1-8CD494BEE8D1}" type="slidenum">
              <a:rPr lang="en-US" smtClean="0"/>
              <a:t>4</a:t>
            </a:fld>
            <a:endParaRPr lang="en-US"/>
          </a:p>
        </p:txBody>
      </p:sp>
    </p:spTree>
    <p:extLst>
      <p:ext uri="{BB962C8B-B14F-4D97-AF65-F5344CB8AC3E}">
        <p14:creationId xmlns:p14="http://schemas.microsoft.com/office/powerpoint/2010/main" val="37279224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F233FC5-3F90-62BE-D96E-28F982EF3AF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030F2ED5-FB4F-E24F-FAEF-CDD1A7493C0F}"/>
              </a:ext>
            </a:extLst>
          </p:cNvPr>
          <p:cNvSpPr>
            <a:spLocks noGrp="1"/>
          </p:cNvSpPr>
          <p:nvPr>
            <p:ph type="sldNum" sz="quarter" idx="12"/>
          </p:nvPr>
        </p:nvSpPr>
        <p:spPr>
          <a:xfrm>
            <a:off x="11414588" y="6208351"/>
            <a:ext cx="581765" cy="308826"/>
          </a:xfrm>
          <a:prstGeom prst="rect">
            <a:avLst/>
          </a:prstGeom>
        </p:spPr>
        <p:txBody>
          <a:bodyPr anchor="ctr"/>
          <a:lstStyle>
            <a:lvl1pPr algn="ctr">
              <a:defRPr sz="1200">
                <a:solidFill>
                  <a:schemeClr val="bg1"/>
                </a:solidFill>
                <a:latin typeface="Trebuchet MS" panose="020B0703020202090204" pitchFamily="34" charset="0"/>
              </a:defRPr>
            </a:lvl1pPr>
          </a:lstStyle>
          <a:p>
            <a:fld id="{26C4EB02-0228-504B-8BC7-0BBDEC88325A}" type="slidenum">
              <a:rPr lang="en-US" smtClean="0"/>
              <a:pPr/>
              <a:t>‹#›</a:t>
            </a:fld>
            <a:endParaRPr lang="en-US" sz="1200" dirty="0"/>
          </a:p>
        </p:txBody>
      </p:sp>
      <p:pic>
        <p:nvPicPr>
          <p:cNvPr id="3" name="Picture 2">
            <a:extLst>
              <a:ext uri="{FF2B5EF4-FFF2-40B4-BE49-F238E27FC236}">
                <a16:creationId xmlns:a16="http://schemas.microsoft.com/office/drawing/2014/main" id="{79F66B4F-BA3A-7983-BCE3-BBE09A5323DB}"/>
              </a:ext>
            </a:extLst>
          </p:cNvPr>
          <p:cNvPicPr>
            <a:picLocks noChangeAspect="1"/>
          </p:cNvPicPr>
          <p:nvPr userDrawn="1"/>
        </p:nvPicPr>
        <p:blipFill>
          <a:blip r:embed="rId3"/>
          <a:stretch>
            <a:fillRect/>
          </a:stretch>
        </p:blipFill>
        <p:spPr>
          <a:xfrm>
            <a:off x="9142499" y="6193327"/>
            <a:ext cx="1949450" cy="323850"/>
          </a:xfrm>
          <a:prstGeom prst="rect">
            <a:avLst/>
          </a:prstGeom>
        </p:spPr>
      </p:pic>
      <p:sp>
        <p:nvSpPr>
          <p:cNvPr id="8" name="Date Placeholder 7">
            <a:extLst>
              <a:ext uri="{FF2B5EF4-FFF2-40B4-BE49-F238E27FC236}">
                <a16:creationId xmlns:a16="http://schemas.microsoft.com/office/drawing/2014/main" id="{DE9E52D8-DA70-92B9-3C6B-696E1DB36CC1}"/>
              </a:ext>
            </a:extLst>
          </p:cNvPr>
          <p:cNvSpPr>
            <a:spLocks noGrp="1"/>
          </p:cNvSpPr>
          <p:nvPr>
            <p:ph type="dt" sz="half" idx="13"/>
          </p:nvPr>
        </p:nvSpPr>
        <p:spPr/>
        <p:txBody>
          <a:bodyPr/>
          <a:lstStyle>
            <a:lvl1pPr>
              <a:defRPr sz="1800"/>
            </a:lvl1pPr>
          </a:lstStyle>
          <a:p>
            <a:fld id="{02BDCEA1-A8F5-5644-BCA8-78FFC9579930}" type="datetime1">
              <a:rPr lang="en-US" smtClean="0"/>
              <a:pPr/>
              <a:t>7/6/26</a:t>
            </a:fld>
            <a:endParaRPr lang="en-US" sz="1800" dirty="0"/>
          </a:p>
        </p:txBody>
      </p:sp>
      <p:sp>
        <p:nvSpPr>
          <p:cNvPr id="9" name="Footer Placeholder 8">
            <a:extLst>
              <a:ext uri="{FF2B5EF4-FFF2-40B4-BE49-F238E27FC236}">
                <a16:creationId xmlns:a16="http://schemas.microsoft.com/office/drawing/2014/main" id="{CC30EF7E-179B-BFC7-38B6-03D424D7871E}"/>
              </a:ext>
            </a:extLst>
          </p:cNvPr>
          <p:cNvSpPr>
            <a:spLocks noGrp="1"/>
          </p:cNvSpPr>
          <p:nvPr>
            <p:ph type="ftr" sz="quarter" idx="14"/>
          </p:nvPr>
        </p:nvSpPr>
        <p:spPr/>
        <p:txBody>
          <a:bodyPr/>
          <a:lstStyle/>
          <a:p>
            <a:endParaRPr lang="en-US" dirty="0"/>
          </a:p>
        </p:txBody>
      </p:sp>
      <p:pic>
        <p:nvPicPr>
          <p:cNvPr id="12" name="Picture 11">
            <a:hlinkClick r:id="" action="ppaction://hlinkshowjump?jump=nextslide"/>
            <a:extLst>
              <a:ext uri="{FF2B5EF4-FFF2-40B4-BE49-F238E27FC236}">
                <a16:creationId xmlns:a16="http://schemas.microsoft.com/office/drawing/2014/main" id="{D3D53834-E831-84D0-0810-169848DB0897}"/>
              </a:ext>
            </a:extLst>
          </p:cNvPr>
          <p:cNvPicPr>
            <a:picLocks noChangeAspect="1"/>
          </p:cNvPicPr>
          <p:nvPr userDrawn="1"/>
        </p:nvPicPr>
        <p:blipFill>
          <a:blip r:embed="rId4"/>
          <a:stretch>
            <a:fillRect/>
          </a:stretch>
        </p:blipFill>
        <p:spPr>
          <a:xfrm>
            <a:off x="8552332" y="6197957"/>
            <a:ext cx="344720" cy="323850"/>
          </a:xfrm>
          <a:prstGeom prst="rect">
            <a:avLst/>
          </a:prstGeom>
        </p:spPr>
      </p:pic>
    </p:spTree>
    <p:extLst>
      <p:ext uri="{BB962C8B-B14F-4D97-AF65-F5344CB8AC3E}">
        <p14:creationId xmlns:p14="http://schemas.microsoft.com/office/powerpoint/2010/main" val="36701126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ullet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B4A3F24-07B3-BDA1-F35A-B9A920AD6E80}"/>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Slide Number Placeholder 5">
            <a:extLst>
              <a:ext uri="{FF2B5EF4-FFF2-40B4-BE49-F238E27FC236}">
                <a16:creationId xmlns:a16="http://schemas.microsoft.com/office/drawing/2014/main" id="{1F310BB4-4B21-C7CC-F10C-DC5AFD7B4858}"/>
              </a:ext>
            </a:extLst>
          </p:cNvPr>
          <p:cNvSpPr>
            <a:spLocks noGrp="1"/>
          </p:cNvSpPr>
          <p:nvPr>
            <p:ph type="sldNum" sz="quarter" idx="12"/>
          </p:nvPr>
        </p:nvSpPr>
        <p:spPr>
          <a:xfrm>
            <a:off x="11414588" y="6208351"/>
            <a:ext cx="581765" cy="308826"/>
          </a:xfrm>
          <a:prstGeom prst="rect">
            <a:avLst/>
          </a:prstGeom>
        </p:spPr>
        <p:txBody>
          <a:bodyPr anchor="ctr"/>
          <a:lstStyle>
            <a:lvl1pPr algn="ctr">
              <a:defRPr sz="1200">
                <a:solidFill>
                  <a:schemeClr val="bg1"/>
                </a:solidFill>
                <a:latin typeface="Trebuchet MS" panose="020B0703020202090204" pitchFamily="34" charset="0"/>
              </a:defRPr>
            </a:lvl1pPr>
          </a:lstStyle>
          <a:p>
            <a:fld id="{26C4EB02-0228-504B-8BC7-0BBDEC88325A}" type="slidenum">
              <a:rPr lang="en-US" smtClean="0"/>
              <a:pPr/>
              <a:t>‹#›</a:t>
            </a:fld>
            <a:endParaRPr lang="en-US" sz="1200" dirty="0"/>
          </a:p>
        </p:txBody>
      </p:sp>
      <p:pic>
        <p:nvPicPr>
          <p:cNvPr id="4" name="Picture 3">
            <a:extLst>
              <a:ext uri="{FF2B5EF4-FFF2-40B4-BE49-F238E27FC236}">
                <a16:creationId xmlns:a16="http://schemas.microsoft.com/office/drawing/2014/main" id="{010947E7-25BF-AB28-D792-3C7BB793CD81}"/>
              </a:ext>
            </a:extLst>
          </p:cNvPr>
          <p:cNvPicPr>
            <a:picLocks noChangeAspect="1"/>
          </p:cNvPicPr>
          <p:nvPr userDrawn="1"/>
        </p:nvPicPr>
        <p:blipFill>
          <a:blip r:embed="rId3"/>
          <a:stretch>
            <a:fillRect/>
          </a:stretch>
        </p:blipFill>
        <p:spPr>
          <a:xfrm>
            <a:off x="9142499" y="6193327"/>
            <a:ext cx="1949450" cy="323850"/>
          </a:xfrm>
          <a:prstGeom prst="rect">
            <a:avLst/>
          </a:prstGeom>
        </p:spPr>
      </p:pic>
      <p:sp>
        <p:nvSpPr>
          <p:cNvPr id="8" name="Date Placeholder 7">
            <a:extLst>
              <a:ext uri="{FF2B5EF4-FFF2-40B4-BE49-F238E27FC236}">
                <a16:creationId xmlns:a16="http://schemas.microsoft.com/office/drawing/2014/main" id="{B5493DF0-31A7-4A76-8FC8-39A2C97DA38D}"/>
              </a:ext>
            </a:extLst>
          </p:cNvPr>
          <p:cNvSpPr>
            <a:spLocks noGrp="1"/>
          </p:cNvSpPr>
          <p:nvPr>
            <p:ph type="dt" sz="half" idx="13"/>
          </p:nvPr>
        </p:nvSpPr>
        <p:spPr/>
        <p:txBody>
          <a:bodyPr/>
          <a:lstStyle>
            <a:lvl1pPr>
              <a:defRPr sz="1800"/>
            </a:lvl1pPr>
          </a:lstStyle>
          <a:p>
            <a:fld id="{5837B24B-61A6-B342-A21C-9F5BF85B42A0}" type="datetime1">
              <a:rPr lang="en-US" smtClean="0"/>
              <a:pPr/>
              <a:t>7/6/26</a:t>
            </a:fld>
            <a:endParaRPr lang="en-US" sz="1800" dirty="0"/>
          </a:p>
        </p:txBody>
      </p:sp>
      <p:sp>
        <p:nvSpPr>
          <p:cNvPr id="9" name="Footer Placeholder 8">
            <a:extLst>
              <a:ext uri="{FF2B5EF4-FFF2-40B4-BE49-F238E27FC236}">
                <a16:creationId xmlns:a16="http://schemas.microsoft.com/office/drawing/2014/main" id="{4ADAEC6D-5D26-E761-EA5A-0E94F6119196}"/>
              </a:ext>
            </a:extLst>
          </p:cNvPr>
          <p:cNvSpPr>
            <a:spLocks noGrp="1"/>
          </p:cNvSpPr>
          <p:nvPr>
            <p:ph type="ftr" sz="quarter" idx="14"/>
          </p:nvPr>
        </p:nvSpPr>
        <p:spPr/>
        <p:txBody>
          <a:bodyPr/>
          <a:lstStyle/>
          <a:p>
            <a:endParaRPr lang="en-US" dirty="0"/>
          </a:p>
        </p:txBody>
      </p:sp>
      <p:pic>
        <p:nvPicPr>
          <p:cNvPr id="10" name="Picture 9">
            <a:hlinkClick r:id="" action="ppaction://hlinkshowjump?jump=nextslide"/>
            <a:extLst>
              <a:ext uri="{FF2B5EF4-FFF2-40B4-BE49-F238E27FC236}">
                <a16:creationId xmlns:a16="http://schemas.microsoft.com/office/drawing/2014/main" id="{B1787F38-6E97-EA11-3672-C5403D0C145A}"/>
              </a:ext>
            </a:extLst>
          </p:cNvPr>
          <p:cNvPicPr>
            <a:picLocks noChangeAspect="1"/>
          </p:cNvPicPr>
          <p:nvPr userDrawn="1"/>
        </p:nvPicPr>
        <p:blipFill>
          <a:blip r:embed="rId4"/>
          <a:stretch>
            <a:fillRect/>
          </a:stretch>
        </p:blipFill>
        <p:spPr>
          <a:xfrm>
            <a:off x="8552332" y="6197957"/>
            <a:ext cx="344720" cy="323850"/>
          </a:xfrm>
          <a:prstGeom prst="rect">
            <a:avLst/>
          </a:prstGeom>
        </p:spPr>
      </p:pic>
      <p:pic>
        <p:nvPicPr>
          <p:cNvPr id="11" name="Picture 10">
            <a:hlinkClick r:id="" action="ppaction://hlinkshowjump?jump=previousslide"/>
            <a:extLst>
              <a:ext uri="{FF2B5EF4-FFF2-40B4-BE49-F238E27FC236}">
                <a16:creationId xmlns:a16="http://schemas.microsoft.com/office/drawing/2014/main" id="{E0CE5288-25D7-BE46-7B7C-F47F51F911C2}"/>
              </a:ext>
            </a:extLst>
          </p:cNvPr>
          <p:cNvPicPr>
            <a:picLocks noChangeAspect="1"/>
          </p:cNvPicPr>
          <p:nvPr userDrawn="1"/>
        </p:nvPicPr>
        <p:blipFill>
          <a:blip r:embed="rId5"/>
          <a:stretch>
            <a:fillRect/>
          </a:stretch>
        </p:blipFill>
        <p:spPr>
          <a:xfrm>
            <a:off x="7957839" y="6197958"/>
            <a:ext cx="344720" cy="323850"/>
          </a:xfrm>
          <a:prstGeom prst="rect">
            <a:avLst/>
          </a:prstGeom>
        </p:spPr>
      </p:pic>
    </p:spTree>
    <p:extLst>
      <p:ext uri="{BB962C8B-B14F-4D97-AF65-F5344CB8AC3E}">
        <p14:creationId xmlns:p14="http://schemas.microsoft.com/office/powerpoint/2010/main" val="2785019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mag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C67E8EA-A573-9E2F-C5C1-1350E01F23F5}"/>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Slide Number Placeholder 5">
            <a:extLst>
              <a:ext uri="{FF2B5EF4-FFF2-40B4-BE49-F238E27FC236}">
                <a16:creationId xmlns:a16="http://schemas.microsoft.com/office/drawing/2014/main" id="{2E2B385D-7DB5-B6D5-5342-DF3D64D9C056}"/>
              </a:ext>
            </a:extLst>
          </p:cNvPr>
          <p:cNvSpPr>
            <a:spLocks noGrp="1"/>
          </p:cNvSpPr>
          <p:nvPr>
            <p:ph type="sldNum" sz="quarter" idx="12"/>
          </p:nvPr>
        </p:nvSpPr>
        <p:spPr>
          <a:xfrm>
            <a:off x="11414588" y="6208351"/>
            <a:ext cx="581765" cy="308826"/>
          </a:xfrm>
          <a:prstGeom prst="rect">
            <a:avLst/>
          </a:prstGeom>
        </p:spPr>
        <p:txBody>
          <a:bodyPr anchor="ctr"/>
          <a:lstStyle>
            <a:lvl1pPr algn="ctr">
              <a:defRPr sz="1200">
                <a:solidFill>
                  <a:schemeClr val="bg1"/>
                </a:solidFill>
                <a:latin typeface="Trebuchet MS" panose="020B0703020202090204" pitchFamily="34" charset="0"/>
              </a:defRPr>
            </a:lvl1pPr>
          </a:lstStyle>
          <a:p>
            <a:fld id="{26C4EB02-0228-504B-8BC7-0BBDEC88325A}" type="slidenum">
              <a:rPr lang="en-US" smtClean="0"/>
              <a:pPr/>
              <a:t>‹#›</a:t>
            </a:fld>
            <a:endParaRPr lang="en-US" sz="1200" dirty="0"/>
          </a:p>
        </p:txBody>
      </p:sp>
      <p:pic>
        <p:nvPicPr>
          <p:cNvPr id="4" name="Picture 3">
            <a:extLst>
              <a:ext uri="{FF2B5EF4-FFF2-40B4-BE49-F238E27FC236}">
                <a16:creationId xmlns:a16="http://schemas.microsoft.com/office/drawing/2014/main" id="{45107ECA-A906-B817-8899-7D1059FCEE4F}"/>
              </a:ext>
            </a:extLst>
          </p:cNvPr>
          <p:cNvPicPr>
            <a:picLocks noChangeAspect="1"/>
          </p:cNvPicPr>
          <p:nvPr userDrawn="1"/>
        </p:nvPicPr>
        <p:blipFill>
          <a:blip r:embed="rId3"/>
          <a:stretch>
            <a:fillRect/>
          </a:stretch>
        </p:blipFill>
        <p:spPr>
          <a:xfrm>
            <a:off x="9142499" y="6193327"/>
            <a:ext cx="1949450" cy="323850"/>
          </a:xfrm>
          <a:prstGeom prst="rect">
            <a:avLst/>
          </a:prstGeom>
        </p:spPr>
      </p:pic>
      <p:sp>
        <p:nvSpPr>
          <p:cNvPr id="7" name="Date Placeholder 6">
            <a:extLst>
              <a:ext uri="{FF2B5EF4-FFF2-40B4-BE49-F238E27FC236}">
                <a16:creationId xmlns:a16="http://schemas.microsoft.com/office/drawing/2014/main" id="{8ED014E7-1B6D-294B-2A40-6B65CA49D5DD}"/>
              </a:ext>
            </a:extLst>
          </p:cNvPr>
          <p:cNvSpPr>
            <a:spLocks noGrp="1"/>
          </p:cNvSpPr>
          <p:nvPr>
            <p:ph type="dt" sz="half" idx="13"/>
          </p:nvPr>
        </p:nvSpPr>
        <p:spPr/>
        <p:txBody>
          <a:bodyPr/>
          <a:lstStyle>
            <a:lvl1pPr>
              <a:defRPr sz="1800"/>
            </a:lvl1pPr>
          </a:lstStyle>
          <a:p>
            <a:fld id="{ACAB5936-A43B-234D-AB3D-4380F362BDFA}" type="datetime1">
              <a:rPr lang="en-US" smtClean="0"/>
              <a:pPr/>
              <a:t>7/6/26</a:t>
            </a:fld>
            <a:endParaRPr lang="en-US" sz="1800" dirty="0"/>
          </a:p>
        </p:txBody>
      </p:sp>
      <p:sp>
        <p:nvSpPr>
          <p:cNvPr id="8" name="Footer Placeholder 7">
            <a:extLst>
              <a:ext uri="{FF2B5EF4-FFF2-40B4-BE49-F238E27FC236}">
                <a16:creationId xmlns:a16="http://schemas.microsoft.com/office/drawing/2014/main" id="{4DF8CC3E-29A8-19EC-C201-954ADC25ED1B}"/>
              </a:ext>
            </a:extLst>
          </p:cNvPr>
          <p:cNvSpPr>
            <a:spLocks noGrp="1"/>
          </p:cNvSpPr>
          <p:nvPr>
            <p:ph type="ftr" sz="quarter" idx="14"/>
          </p:nvPr>
        </p:nvSpPr>
        <p:spPr/>
        <p:txBody>
          <a:bodyPr/>
          <a:lstStyle/>
          <a:p>
            <a:endParaRPr lang="en-US" dirty="0"/>
          </a:p>
        </p:txBody>
      </p:sp>
      <p:pic>
        <p:nvPicPr>
          <p:cNvPr id="11" name="Picture 10">
            <a:hlinkClick r:id="" action="ppaction://hlinkshowjump?jump=nextslide"/>
            <a:extLst>
              <a:ext uri="{FF2B5EF4-FFF2-40B4-BE49-F238E27FC236}">
                <a16:creationId xmlns:a16="http://schemas.microsoft.com/office/drawing/2014/main" id="{E72A9934-9BA0-72B6-AE10-795348DB5754}"/>
              </a:ext>
            </a:extLst>
          </p:cNvPr>
          <p:cNvPicPr>
            <a:picLocks noChangeAspect="1"/>
          </p:cNvPicPr>
          <p:nvPr userDrawn="1"/>
        </p:nvPicPr>
        <p:blipFill>
          <a:blip r:embed="rId4"/>
          <a:stretch>
            <a:fillRect/>
          </a:stretch>
        </p:blipFill>
        <p:spPr>
          <a:xfrm>
            <a:off x="8552332" y="6197957"/>
            <a:ext cx="344720" cy="323850"/>
          </a:xfrm>
          <a:prstGeom prst="rect">
            <a:avLst/>
          </a:prstGeom>
        </p:spPr>
      </p:pic>
      <p:pic>
        <p:nvPicPr>
          <p:cNvPr id="12" name="Picture 11">
            <a:hlinkClick r:id="" action="ppaction://hlinkshowjump?jump=previousslide"/>
            <a:extLst>
              <a:ext uri="{FF2B5EF4-FFF2-40B4-BE49-F238E27FC236}">
                <a16:creationId xmlns:a16="http://schemas.microsoft.com/office/drawing/2014/main" id="{CD424A5A-B3A9-EB88-BC8D-FB12A47476BE}"/>
              </a:ext>
            </a:extLst>
          </p:cNvPr>
          <p:cNvPicPr>
            <a:picLocks noChangeAspect="1"/>
          </p:cNvPicPr>
          <p:nvPr userDrawn="1"/>
        </p:nvPicPr>
        <p:blipFill>
          <a:blip r:embed="rId5"/>
          <a:stretch>
            <a:fillRect/>
          </a:stretch>
        </p:blipFill>
        <p:spPr>
          <a:xfrm>
            <a:off x="7957839" y="6197958"/>
            <a:ext cx="344720" cy="323850"/>
          </a:xfrm>
          <a:prstGeom prst="rect">
            <a:avLst/>
          </a:prstGeom>
        </p:spPr>
      </p:pic>
    </p:spTree>
    <p:extLst>
      <p:ext uri="{BB962C8B-B14F-4D97-AF65-F5344CB8AC3E}">
        <p14:creationId xmlns:p14="http://schemas.microsoft.com/office/powerpoint/2010/main" val="18536688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D7999C3-35A5-E000-78AD-F5D9B8B92A9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BFD7EE62-BD28-D3A6-1519-C17E3C06A228}"/>
              </a:ext>
            </a:extLst>
          </p:cNvPr>
          <p:cNvSpPr txBox="1"/>
          <p:nvPr userDrawn="1"/>
        </p:nvSpPr>
        <p:spPr>
          <a:xfrm>
            <a:off x="867659" y="1980305"/>
            <a:ext cx="10960443" cy="923330"/>
          </a:xfrm>
          <a:prstGeom prst="rect">
            <a:avLst/>
          </a:prstGeom>
          <a:noFill/>
        </p:spPr>
        <p:txBody>
          <a:bodyPr wrap="square" rtlCol="0">
            <a:spAutoFit/>
          </a:bodyPr>
          <a:lstStyle/>
          <a:p>
            <a:r>
              <a:rPr lang="en-US" sz="5400" dirty="0">
                <a:solidFill>
                  <a:schemeClr val="bg1"/>
                </a:solidFill>
                <a:latin typeface="Trebuchet MS" panose="020B0703020202090204" pitchFamily="34" charset="0"/>
              </a:rPr>
              <a:t>Thank you!</a:t>
            </a:r>
          </a:p>
        </p:txBody>
      </p:sp>
      <p:sp>
        <p:nvSpPr>
          <p:cNvPr id="4" name="Slide Number Placeholder 5">
            <a:extLst>
              <a:ext uri="{FF2B5EF4-FFF2-40B4-BE49-F238E27FC236}">
                <a16:creationId xmlns:a16="http://schemas.microsoft.com/office/drawing/2014/main" id="{DFB8C559-F379-579C-79ED-49C0E4DB2058}"/>
              </a:ext>
            </a:extLst>
          </p:cNvPr>
          <p:cNvSpPr>
            <a:spLocks noGrp="1"/>
          </p:cNvSpPr>
          <p:nvPr>
            <p:ph type="sldNum" sz="quarter" idx="12"/>
          </p:nvPr>
        </p:nvSpPr>
        <p:spPr>
          <a:xfrm>
            <a:off x="11414588" y="6208351"/>
            <a:ext cx="581765" cy="308826"/>
          </a:xfrm>
          <a:prstGeom prst="rect">
            <a:avLst/>
          </a:prstGeom>
        </p:spPr>
        <p:txBody>
          <a:bodyPr anchor="ctr"/>
          <a:lstStyle>
            <a:lvl1pPr algn="ctr">
              <a:defRPr sz="1200">
                <a:solidFill>
                  <a:schemeClr val="bg1"/>
                </a:solidFill>
                <a:latin typeface="Trebuchet MS" panose="020B0703020202090204" pitchFamily="34" charset="0"/>
              </a:defRPr>
            </a:lvl1pPr>
          </a:lstStyle>
          <a:p>
            <a:fld id="{26C4EB02-0228-504B-8BC7-0BBDEC88325A}" type="slidenum">
              <a:rPr lang="en-US" smtClean="0"/>
              <a:pPr/>
              <a:t>‹#›</a:t>
            </a:fld>
            <a:endParaRPr lang="en-US" sz="1200" dirty="0"/>
          </a:p>
        </p:txBody>
      </p:sp>
      <p:pic>
        <p:nvPicPr>
          <p:cNvPr id="5" name="Picture 4">
            <a:extLst>
              <a:ext uri="{FF2B5EF4-FFF2-40B4-BE49-F238E27FC236}">
                <a16:creationId xmlns:a16="http://schemas.microsoft.com/office/drawing/2014/main" id="{0A15004F-8E32-1432-F65F-EC45BB646238}"/>
              </a:ext>
            </a:extLst>
          </p:cNvPr>
          <p:cNvPicPr>
            <a:picLocks noChangeAspect="1"/>
          </p:cNvPicPr>
          <p:nvPr userDrawn="1"/>
        </p:nvPicPr>
        <p:blipFill>
          <a:blip r:embed="rId3"/>
          <a:stretch>
            <a:fillRect/>
          </a:stretch>
        </p:blipFill>
        <p:spPr>
          <a:xfrm>
            <a:off x="9142499" y="6193327"/>
            <a:ext cx="1949450" cy="323850"/>
          </a:xfrm>
          <a:prstGeom prst="rect">
            <a:avLst/>
          </a:prstGeom>
        </p:spPr>
      </p:pic>
      <p:sp>
        <p:nvSpPr>
          <p:cNvPr id="9" name="Date Placeholder 8">
            <a:extLst>
              <a:ext uri="{FF2B5EF4-FFF2-40B4-BE49-F238E27FC236}">
                <a16:creationId xmlns:a16="http://schemas.microsoft.com/office/drawing/2014/main" id="{753C983F-E649-1A43-41A5-FEDBE420C91F}"/>
              </a:ext>
            </a:extLst>
          </p:cNvPr>
          <p:cNvSpPr>
            <a:spLocks noGrp="1"/>
          </p:cNvSpPr>
          <p:nvPr>
            <p:ph type="dt" sz="half" idx="13"/>
          </p:nvPr>
        </p:nvSpPr>
        <p:spPr/>
        <p:txBody>
          <a:bodyPr/>
          <a:lstStyle>
            <a:lvl1pPr>
              <a:defRPr sz="1800"/>
            </a:lvl1pPr>
          </a:lstStyle>
          <a:p>
            <a:fld id="{AB1211CB-8873-1C44-94EF-156339BB3647}" type="datetime1">
              <a:rPr lang="en-US" smtClean="0"/>
              <a:pPr/>
              <a:t>7/6/26</a:t>
            </a:fld>
            <a:endParaRPr lang="en-US" sz="1800" dirty="0"/>
          </a:p>
        </p:txBody>
      </p:sp>
      <p:sp>
        <p:nvSpPr>
          <p:cNvPr id="10" name="Footer Placeholder 9">
            <a:extLst>
              <a:ext uri="{FF2B5EF4-FFF2-40B4-BE49-F238E27FC236}">
                <a16:creationId xmlns:a16="http://schemas.microsoft.com/office/drawing/2014/main" id="{BB1E6588-9761-6F7B-C7C0-BE5A2886DCE9}"/>
              </a:ext>
            </a:extLst>
          </p:cNvPr>
          <p:cNvSpPr>
            <a:spLocks noGrp="1"/>
          </p:cNvSpPr>
          <p:nvPr>
            <p:ph type="ftr" sz="quarter" idx="14"/>
          </p:nvPr>
        </p:nvSpPr>
        <p:spPr/>
        <p:txBody>
          <a:bodyPr/>
          <a:lstStyle/>
          <a:p>
            <a:endParaRPr lang="en-US" dirty="0"/>
          </a:p>
        </p:txBody>
      </p:sp>
      <p:pic>
        <p:nvPicPr>
          <p:cNvPr id="16" name="Picture 15">
            <a:hlinkClick r:id="" action="ppaction://hlinkshowjump?jump=previousslide"/>
            <a:extLst>
              <a:ext uri="{FF2B5EF4-FFF2-40B4-BE49-F238E27FC236}">
                <a16:creationId xmlns:a16="http://schemas.microsoft.com/office/drawing/2014/main" id="{86541ACA-FB8D-4613-6098-F0850782661C}"/>
              </a:ext>
            </a:extLst>
          </p:cNvPr>
          <p:cNvPicPr>
            <a:picLocks noChangeAspect="1"/>
          </p:cNvPicPr>
          <p:nvPr userDrawn="1"/>
        </p:nvPicPr>
        <p:blipFill>
          <a:blip r:embed="rId4"/>
          <a:stretch>
            <a:fillRect/>
          </a:stretch>
        </p:blipFill>
        <p:spPr>
          <a:xfrm>
            <a:off x="7957839" y="6197958"/>
            <a:ext cx="344720" cy="323850"/>
          </a:xfrm>
          <a:prstGeom prst="rect">
            <a:avLst/>
          </a:prstGeom>
        </p:spPr>
      </p:pic>
    </p:spTree>
    <p:extLst>
      <p:ext uri="{BB962C8B-B14F-4D97-AF65-F5344CB8AC3E}">
        <p14:creationId xmlns:p14="http://schemas.microsoft.com/office/powerpoint/2010/main" val="170159368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8B86CB9-58F9-B916-9883-C6B6ECDD3150}"/>
              </a:ext>
            </a:extLst>
          </p:cNvPr>
          <p:cNvSpPr>
            <a:spLocks noGrp="1"/>
          </p:cNvSpPr>
          <p:nvPr>
            <p:ph type="dt" sz="half" idx="2"/>
          </p:nvPr>
        </p:nvSpPr>
        <p:spPr>
          <a:xfrm>
            <a:off x="5411582" y="6181777"/>
            <a:ext cx="1528156" cy="365125"/>
          </a:xfrm>
          <a:prstGeom prst="rect">
            <a:avLst/>
          </a:prstGeom>
        </p:spPr>
        <p:txBody>
          <a:bodyPr vert="horz" lIns="91440" tIns="45720" rIns="91440" bIns="45720" rtlCol="0" anchor="ctr"/>
          <a:lstStyle>
            <a:lvl1pPr algn="ctr">
              <a:defRPr sz="1800">
                <a:solidFill>
                  <a:schemeClr val="bg1"/>
                </a:solidFill>
                <a:latin typeface="Trebuchet MS" panose="020B0703020202090204" pitchFamily="34" charset="0"/>
              </a:defRPr>
            </a:lvl1pPr>
          </a:lstStyle>
          <a:p>
            <a:fld id="{65C56C7A-284D-A14B-9DF6-EFB38CCB2454}" type="datetime1">
              <a:rPr lang="en-US" smtClean="0"/>
              <a:pPr/>
              <a:t>7/6/26</a:t>
            </a:fld>
            <a:endParaRPr lang="en-US" sz="1800" dirty="0"/>
          </a:p>
        </p:txBody>
      </p:sp>
      <p:sp>
        <p:nvSpPr>
          <p:cNvPr id="3" name="Slide Number Placeholder 2">
            <a:extLst>
              <a:ext uri="{FF2B5EF4-FFF2-40B4-BE49-F238E27FC236}">
                <a16:creationId xmlns:a16="http://schemas.microsoft.com/office/drawing/2014/main" id="{0D12FAEE-34B9-E31F-B287-36686E381FBB}"/>
              </a:ext>
            </a:extLst>
          </p:cNvPr>
          <p:cNvSpPr>
            <a:spLocks noGrp="1"/>
          </p:cNvSpPr>
          <p:nvPr>
            <p:ph type="sldNum" sz="quarter" idx="4"/>
          </p:nvPr>
        </p:nvSpPr>
        <p:spPr>
          <a:xfrm>
            <a:off x="11446625" y="6339724"/>
            <a:ext cx="613756"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pPr algn="ctr"/>
            <a:fld id="{4C2F16EA-61A1-874C-A693-D5E8BB52322E}" type="slidenum">
              <a:rPr lang="en-US" smtClean="0"/>
              <a:pPr/>
              <a:t>‹#›</a:t>
            </a:fld>
            <a:endParaRPr lang="en-US" dirty="0"/>
          </a:p>
        </p:txBody>
      </p:sp>
      <p:sp>
        <p:nvSpPr>
          <p:cNvPr id="7" name="Footer Placeholder 6">
            <a:extLst>
              <a:ext uri="{FF2B5EF4-FFF2-40B4-BE49-F238E27FC236}">
                <a16:creationId xmlns:a16="http://schemas.microsoft.com/office/drawing/2014/main" id="{2BA0BD6A-58CE-D44C-D02C-641228FCCB8A}"/>
              </a:ext>
            </a:extLst>
          </p:cNvPr>
          <p:cNvSpPr>
            <a:spLocks noGrp="1"/>
          </p:cNvSpPr>
          <p:nvPr>
            <p:ph type="ftr" sz="quarter" idx="3"/>
          </p:nvPr>
        </p:nvSpPr>
        <p:spPr>
          <a:xfrm>
            <a:off x="4038600" y="6173464"/>
            <a:ext cx="1215044" cy="381751"/>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Tree>
    <p:extLst>
      <p:ext uri="{BB962C8B-B14F-4D97-AF65-F5344CB8AC3E}">
        <p14:creationId xmlns:p14="http://schemas.microsoft.com/office/powerpoint/2010/main" val="4180558764"/>
      </p:ext>
    </p:extLst>
  </p:cSld>
  <p:clrMap bg1="lt1" tx1="dk1" bg2="lt2" tx2="dk2" accent1="accent1" accent2="accent2" accent3="accent3" accent4="accent4" accent5="accent5" accent6="accent6" hlink="hlink" folHlink="folHlink"/>
  <p:sldLayoutIdLst>
    <p:sldLayoutId id="2147483651" r:id="rId1"/>
    <p:sldLayoutId id="2147483653" r:id="rId2"/>
    <p:sldLayoutId id="2147483652" r:id="rId3"/>
    <p:sldLayoutId id="2147483654" r:id="rId4"/>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1B76187-3A3B-B005-92B4-B52C35D66FDE}"/>
              </a:ext>
            </a:extLst>
          </p:cNvPr>
          <p:cNvSpPr txBox="1"/>
          <p:nvPr/>
        </p:nvSpPr>
        <p:spPr>
          <a:xfrm>
            <a:off x="870859" y="1797984"/>
            <a:ext cx="10267404" cy="1415772"/>
          </a:xfrm>
          <a:prstGeom prst="rect">
            <a:avLst/>
          </a:prstGeom>
          <a:noFill/>
        </p:spPr>
        <p:txBody>
          <a:bodyPr wrap="square" rtlCol="0">
            <a:spAutoFit/>
          </a:bodyPr>
          <a:lstStyle/>
          <a:p>
            <a:r>
              <a:rPr lang="en-US" sz="5400" dirty="0">
                <a:solidFill>
                  <a:schemeClr val="bg1"/>
                </a:solidFill>
                <a:latin typeface="Trebuchet MS" panose="020B0703020202090204" pitchFamily="34" charset="0"/>
              </a:rPr>
              <a:t>Shaking the Dependency Tree</a:t>
            </a:r>
          </a:p>
          <a:p>
            <a:pPr lvl="8"/>
            <a:r>
              <a:rPr lang="en-US" sz="3200" dirty="0">
                <a:solidFill>
                  <a:schemeClr val="bg1"/>
                </a:solidFill>
                <a:latin typeface="Trebuchet MS" panose="020B0703020202090204" pitchFamily="34" charset="0"/>
              </a:rPr>
              <a:t>Part 2</a:t>
            </a:r>
          </a:p>
        </p:txBody>
      </p:sp>
      <p:sp>
        <p:nvSpPr>
          <p:cNvPr id="3" name="TextBox 2">
            <a:extLst>
              <a:ext uri="{FF2B5EF4-FFF2-40B4-BE49-F238E27FC236}">
                <a16:creationId xmlns:a16="http://schemas.microsoft.com/office/drawing/2014/main" id="{646799C8-E184-2B48-71B8-0E184D6E5814}"/>
              </a:ext>
            </a:extLst>
          </p:cNvPr>
          <p:cNvSpPr txBox="1"/>
          <p:nvPr/>
        </p:nvSpPr>
        <p:spPr>
          <a:xfrm>
            <a:off x="1663419" y="3297785"/>
            <a:ext cx="9483635" cy="461665"/>
          </a:xfrm>
          <a:prstGeom prst="rect">
            <a:avLst/>
          </a:prstGeom>
          <a:noFill/>
        </p:spPr>
        <p:txBody>
          <a:bodyPr wrap="square" rtlCol="0">
            <a:spAutoFit/>
          </a:bodyPr>
          <a:lstStyle/>
          <a:p>
            <a:r>
              <a:rPr lang="en-US" sz="2400" dirty="0">
                <a:solidFill>
                  <a:schemeClr val="bg1"/>
                </a:solidFill>
                <a:latin typeface="Trebuchet MS" panose="020B0703020202090204" pitchFamily="34" charset="0"/>
              </a:rPr>
              <a:t>Darren Terry</a:t>
            </a:r>
          </a:p>
        </p:txBody>
      </p:sp>
      <p:sp>
        <p:nvSpPr>
          <p:cNvPr id="5" name="Slide Number Placeholder 4">
            <a:extLst>
              <a:ext uri="{FF2B5EF4-FFF2-40B4-BE49-F238E27FC236}">
                <a16:creationId xmlns:a16="http://schemas.microsoft.com/office/drawing/2014/main" id="{2A418529-D663-8405-851C-6AA30746F61E}"/>
              </a:ext>
            </a:extLst>
          </p:cNvPr>
          <p:cNvSpPr>
            <a:spLocks noGrp="1"/>
          </p:cNvSpPr>
          <p:nvPr>
            <p:ph type="sldNum" sz="quarter" idx="12"/>
          </p:nvPr>
        </p:nvSpPr>
        <p:spPr/>
        <p:txBody>
          <a:bodyPr/>
          <a:lstStyle/>
          <a:p>
            <a:fld id="{26C4EB02-0228-504B-8BC7-0BBDEC88325A}" type="slidenum">
              <a:rPr lang="en-US" smtClean="0"/>
              <a:pPr/>
              <a:t>1</a:t>
            </a:fld>
            <a:endParaRPr lang="en-US" sz="1200" dirty="0"/>
          </a:p>
        </p:txBody>
      </p:sp>
      <p:sp>
        <p:nvSpPr>
          <p:cNvPr id="6" name="Date Placeholder 5">
            <a:extLst>
              <a:ext uri="{FF2B5EF4-FFF2-40B4-BE49-F238E27FC236}">
                <a16:creationId xmlns:a16="http://schemas.microsoft.com/office/drawing/2014/main" id="{7FC56876-A05E-FDD9-450B-FF8FF25A1060}"/>
              </a:ext>
            </a:extLst>
          </p:cNvPr>
          <p:cNvSpPr>
            <a:spLocks noGrp="1"/>
          </p:cNvSpPr>
          <p:nvPr>
            <p:ph type="dt" sz="half" idx="13"/>
          </p:nvPr>
        </p:nvSpPr>
        <p:spPr/>
        <p:txBody>
          <a:bodyPr/>
          <a:lstStyle/>
          <a:p>
            <a:r>
              <a:rPr lang="en-US" dirty="0"/>
              <a:t>8/6/2026</a:t>
            </a:r>
          </a:p>
        </p:txBody>
      </p:sp>
      <p:sp>
        <p:nvSpPr>
          <p:cNvPr id="4" name="Rectangle 3">
            <a:extLst>
              <a:ext uri="{FF2B5EF4-FFF2-40B4-BE49-F238E27FC236}">
                <a16:creationId xmlns:a16="http://schemas.microsoft.com/office/drawing/2014/main" id="{EA24480F-15F5-4E2E-6093-9A81A688A2C5}"/>
              </a:ext>
            </a:extLst>
          </p:cNvPr>
          <p:cNvSpPr/>
          <p:nvPr/>
        </p:nvSpPr>
        <p:spPr>
          <a:xfrm>
            <a:off x="1076597" y="4784815"/>
            <a:ext cx="1194869" cy="1200615"/>
          </a:xfrm>
          <a:prstGeom prst="rect">
            <a:avLst/>
          </a:prstGeom>
          <a:no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A9754C94-52DD-3833-276A-255C135561E1}"/>
              </a:ext>
            </a:extLst>
          </p:cNvPr>
          <p:cNvSpPr txBox="1"/>
          <p:nvPr/>
        </p:nvSpPr>
        <p:spPr>
          <a:xfrm>
            <a:off x="797731" y="6019852"/>
            <a:ext cx="1752600" cy="261610"/>
          </a:xfrm>
          <a:prstGeom prst="rect">
            <a:avLst/>
          </a:prstGeom>
          <a:noFill/>
        </p:spPr>
        <p:txBody>
          <a:bodyPr wrap="square" rtlCol="0">
            <a:spAutoFit/>
          </a:bodyPr>
          <a:lstStyle/>
          <a:p>
            <a:pPr algn="ctr"/>
            <a:r>
              <a:rPr lang="en-US" sz="1100" dirty="0">
                <a:solidFill>
                  <a:schemeClr val="bg1"/>
                </a:solidFill>
                <a:latin typeface="Trebuchet MS" panose="020B0703020202090204" pitchFamily="34" charset="0"/>
              </a:rPr>
              <a:t>Scan to Leave Feedback</a:t>
            </a:r>
          </a:p>
        </p:txBody>
      </p:sp>
      <p:sp>
        <p:nvSpPr>
          <p:cNvPr id="12" name="TextBox 11">
            <a:extLst>
              <a:ext uri="{FF2B5EF4-FFF2-40B4-BE49-F238E27FC236}">
                <a16:creationId xmlns:a16="http://schemas.microsoft.com/office/drawing/2014/main" id="{BC9086DD-C3F2-49DC-4FB2-182780139195}"/>
              </a:ext>
            </a:extLst>
          </p:cNvPr>
          <p:cNvSpPr txBox="1"/>
          <p:nvPr/>
        </p:nvSpPr>
        <p:spPr>
          <a:xfrm>
            <a:off x="1674031" y="3715901"/>
            <a:ext cx="9483635" cy="523220"/>
          </a:xfrm>
          <a:prstGeom prst="rect">
            <a:avLst/>
          </a:prstGeom>
          <a:noFill/>
        </p:spPr>
        <p:txBody>
          <a:bodyPr wrap="square" rtlCol="0">
            <a:spAutoFit/>
          </a:bodyPr>
          <a:lstStyle/>
          <a:p>
            <a:r>
              <a:rPr lang="en-US" sz="1400" dirty="0">
                <a:solidFill>
                  <a:schemeClr val="bg1"/>
                </a:solidFill>
                <a:latin typeface="Trebuchet MS" panose="020B0703020202090204" pitchFamily="34" charset="0"/>
              </a:rPr>
              <a:t>Pacific Data Management, Inc.</a:t>
            </a:r>
          </a:p>
          <a:p>
            <a:r>
              <a:rPr lang="en-US" sz="1400" dirty="0">
                <a:solidFill>
                  <a:schemeClr val="bg1"/>
                </a:solidFill>
                <a:latin typeface="Trebuchet MS" panose="020B0703020202090204" pitchFamily="34" charset="0"/>
              </a:rPr>
              <a:t>https://</a:t>
            </a:r>
            <a:r>
              <a:rPr lang="en-US" sz="1400" dirty="0" err="1">
                <a:solidFill>
                  <a:schemeClr val="bg1"/>
                </a:solidFill>
                <a:latin typeface="Trebuchet MS" panose="020B0703020202090204" pitchFamily="34" charset="0"/>
              </a:rPr>
              <a:t>www.pdm-inc.com</a:t>
            </a:r>
            <a:endParaRPr lang="en-US" sz="1400" dirty="0">
              <a:solidFill>
                <a:schemeClr val="bg1"/>
              </a:solidFill>
              <a:latin typeface="Trebuchet MS" panose="020B0703020202090204" pitchFamily="34" charset="0"/>
            </a:endParaRPr>
          </a:p>
        </p:txBody>
      </p:sp>
      <p:pic>
        <p:nvPicPr>
          <p:cNvPr id="9" name="Picture 8">
            <a:extLst>
              <a:ext uri="{FF2B5EF4-FFF2-40B4-BE49-F238E27FC236}">
                <a16:creationId xmlns:a16="http://schemas.microsoft.com/office/drawing/2014/main" id="{F3EC5859-E386-5675-5797-5CB4A3C38C49}"/>
              </a:ext>
            </a:extLst>
          </p:cNvPr>
          <p:cNvPicPr>
            <a:picLocks noChangeAspect="1"/>
          </p:cNvPicPr>
          <p:nvPr/>
        </p:nvPicPr>
        <p:blipFill>
          <a:blip r:embed="rId2"/>
          <a:stretch>
            <a:fillRect/>
          </a:stretch>
        </p:blipFill>
        <p:spPr>
          <a:xfrm>
            <a:off x="1087483" y="4796400"/>
            <a:ext cx="1170432" cy="1170432"/>
          </a:xfrm>
          <a:prstGeom prst="rect">
            <a:avLst/>
          </a:prstGeom>
        </p:spPr>
      </p:pic>
    </p:spTree>
    <p:extLst>
      <p:ext uri="{BB962C8B-B14F-4D97-AF65-F5344CB8AC3E}">
        <p14:creationId xmlns:p14="http://schemas.microsoft.com/office/powerpoint/2010/main" val="27226772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8C1DBA9-3987-0D71-DF72-84500FF0A35B}"/>
              </a:ext>
            </a:extLst>
          </p:cNvPr>
          <p:cNvSpPr txBox="1"/>
          <p:nvPr/>
        </p:nvSpPr>
        <p:spPr>
          <a:xfrm>
            <a:off x="687977" y="605805"/>
            <a:ext cx="10903131" cy="1754326"/>
          </a:xfrm>
          <a:prstGeom prst="rect">
            <a:avLst/>
          </a:prstGeom>
          <a:noFill/>
        </p:spPr>
        <p:txBody>
          <a:bodyPr wrap="square" rtlCol="0">
            <a:spAutoFit/>
          </a:bodyPr>
          <a:lstStyle/>
          <a:p>
            <a:r>
              <a:rPr lang="en-US" sz="5400" dirty="0">
                <a:solidFill>
                  <a:schemeClr val="bg1"/>
                </a:solidFill>
                <a:latin typeface="Trebuchet MS" panose="020B0703020202090204" pitchFamily="34" charset="0"/>
              </a:rPr>
              <a:t>Who is this guy, and why do I care?</a:t>
            </a:r>
          </a:p>
          <a:p>
            <a:endParaRPr lang="en-US" sz="5400" dirty="0"/>
          </a:p>
        </p:txBody>
      </p:sp>
      <p:sp>
        <p:nvSpPr>
          <p:cNvPr id="3" name="Slide Number Placeholder 2">
            <a:extLst>
              <a:ext uri="{FF2B5EF4-FFF2-40B4-BE49-F238E27FC236}">
                <a16:creationId xmlns:a16="http://schemas.microsoft.com/office/drawing/2014/main" id="{1D2B0BD1-17D6-8EAD-3964-310CE592388A}"/>
              </a:ext>
            </a:extLst>
          </p:cNvPr>
          <p:cNvSpPr>
            <a:spLocks noGrp="1"/>
          </p:cNvSpPr>
          <p:nvPr>
            <p:ph type="sldNum" sz="quarter" idx="12"/>
          </p:nvPr>
        </p:nvSpPr>
        <p:spPr/>
        <p:txBody>
          <a:bodyPr/>
          <a:lstStyle/>
          <a:p>
            <a:fld id="{26C4EB02-0228-504B-8BC7-0BBDEC88325A}" type="slidenum">
              <a:rPr lang="en-US" smtClean="0"/>
              <a:pPr/>
              <a:t>2</a:t>
            </a:fld>
            <a:endParaRPr lang="en-US" sz="1200" dirty="0"/>
          </a:p>
        </p:txBody>
      </p:sp>
      <p:sp>
        <p:nvSpPr>
          <p:cNvPr id="2" name="TextBox 1">
            <a:extLst>
              <a:ext uri="{FF2B5EF4-FFF2-40B4-BE49-F238E27FC236}">
                <a16:creationId xmlns:a16="http://schemas.microsoft.com/office/drawing/2014/main" id="{38F412F5-AC1E-4902-7709-B32046690220}"/>
              </a:ext>
            </a:extLst>
          </p:cNvPr>
          <p:cNvSpPr txBox="1"/>
          <p:nvPr/>
        </p:nvSpPr>
        <p:spPr>
          <a:xfrm>
            <a:off x="1410787" y="1828799"/>
            <a:ext cx="9858103" cy="523220"/>
          </a:xfrm>
          <a:prstGeom prst="rect">
            <a:avLst/>
          </a:prstGeom>
          <a:noFill/>
        </p:spPr>
        <p:txBody>
          <a:bodyPr wrap="square" rtlCol="0">
            <a:spAutoFit/>
          </a:bodyPr>
          <a:lstStyle/>
          <a:p>
            <a:pPr>
              <a:lnSpc>
                <a:spcPct val="100000"/>
              </a:lnSpc>
              <a:spcAft>
                <a:spcPts val="1200"/>
              </a:spcAft>
              <a:buSzPct val="92000"/>
            </a:pPr>
            <a:r>
              <a:rPr lang="en-US" sz="2800" dirty="0">
                <a:solidFill>
                  <a:schemeClr val="bg1"/>
                </a:solidFill>
                <a:latin typeface="Trebuchet MS" panose="020B0703020202090204" pitchFamily="34" charset="0"/>
              </a:rPr>
              <a:t>See Part 1 of this session</a:t>
            </a:r>
          </a:p>
        </p:txBody>
      </p:sp>
    </p:spTree>
    <p:extLst>
      <p:ext uri="{BB962C8B-B14F-4D97-AF65-F5344CB8AC3E}">
        <p14:creationId xmlns:p14="http://schemas.microsoft.com/office/powerpoint/2010/main" val="2042806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8C1DBA9-3987-0D71-DF72-84500FF0A35B}"/>
              </a:ext>
            </a:extLst>
          </p:cNvPr>
          <p:cNvSpPr txBox="1"/>
          <p:nvPr/>
        </p:nvSpPr>
        <p:spPr>
          <a:xfrm>
            <a:off x="687977" y="605805"/>
            <a:ext cx="10903131" cy="923330"/>
          </a:xfrm>
          <a:prstGeom prst="rect">
            <a:avLst/>
          </a:prstGeom>
          <a:noFill/>
        </p:spPr>
        <p:txBody>
          <a:bodyPr wrap="square" rtlCol="0">
            <a:spAutoFit/>
          </a:bodyPr>
          <a:lstStyle/>
          <a:p>
            <a:r>
              <a:rPr lang="en-US" sz="5400" dirty="0">
                <a:solidFill>
                  <a:schemeClr val="bg1"/>
                </a:solidFill>
                <a:latin typeface="Trebuchet MS" panose="020B0703020202090204" pitchFamily="34" charset="0"/>
              </a:rPr>
              <a:t>What Are We Covering Today?</a:t>
            </a:r>
            <a:endParaRPr lang="en-US" sz="5400" dirty="0"/>
          </a:p>
        </p:txBody>
      </p:sp>
      <p:sp>
        <p:nvSpPr>
          <p:cNvPr id="3" name="Slide Number Placeholder 2">
            <a:extLst>
              <a:ext uri="{FF2B5EF4-FFF2-40B4-BE49-F238E27FC236}">
                <a16:creationId xmlns:a16="http://schemas.microsoft.com/office/drawing/2014/main" id="{1D2B0BD1-17D6-8EAD-3964-310CE592388A}"/>
              </a:ext>
            </a:extLst>
          </p:cNvPr>
          <p:cNvSpPr>
            <a:spLocks noGrp="1"/>
          </p:cNvSpPr>
          <p:nvPr>
            <p:ph type="sldNum" sz="quarter" idx="12"/>
          </p:nvPr>
        </p:nvSpPr>
        <p:spPr/>
        <p:txBody>
          <a:bodyPr/>
          <a:lstStyle/>
          <a:p>
            <a:fld id="{26C4EB02-0228-504B-8BC7-0BBDEC88325A}" type="slidenum">
              <a:rPr lang="en-US" smtClean="0"/>
              <a:pPr/>
              <a:t>3</a:t>
            </a:fld>
            <a:endParaRPr lang="en-US" sz="1200" dirty="0"/>
          </a:p>
        </p:txBody>
      </p:sp>
      <p:sp>
        <p:nvSpPr>
          <p:cNvPr id="4" name="TextBox 3">
            <a:extLst>
              <a:ext uri="{FF2B5EF4-FFF2-40B4-BE49-F238E27FC236}">
                <a16:creationId xmlns:a16="http://schemas.microsoft.com/office/drawing/2014/main" id="{F2C680D8-0A10-E80F-7F5B-DF58F0F4C7C9}"/>
              </a:ext>
            </a:extLst>
          </p:cNvPr>
          <p:cNvSpPr txBox="1"/>
          <p:nvPr/>
        </p:nvSpPr>
        <p:spPr>
          <a:xfrm>
            <a:off x="1061545" y="1839309"/>
            <a:ext cx="10207345" cy="4216539"/>
          </a:xfrm>
          <a:prstGeom prst="rect">
            <a:avLst/>
          </a:prstGeom>
          <a:noFill/>
        </p:spPr>
        <p:txBody>
          <a:bodyPr wrap="square" rtlCol="0">
            <a:spAutoFit/>
          </a:bodyPr>
          <a:lstStyle/>
          <a:p>
            <a:pPr>
              <a:spcAft>
                <a:spcPts val="1200"/>
              </a:spcAft>
              <a:buSzPct val="92000"/>
            </a:pPr>
            <a:r>
              <a:rPr lang="en-US" sz="2800" dirty="0">
                <a:solidFill>
                  <a:schemeClr val="bg1"/>
                </a:solidFill>
                <a:latin typeface="Trebuchet MS" panose="020B0703020202090204" pitchFamily="34" charset="0"/>
              </a:rPr>
              <a:t>FileMaker Calculation Dependency Tree</a:t>
            </a:r>
          </a:p>
          <a:p>
            <a:pPr lvl="1">
              <a:spcAft>
                <a:spcPts val="1200"/>
              </a:spcAft>
              <a:buSzPct val="92000"/>
            </a:pPr>
            <a:r>
              <a:rPr lang="en-US" sz="2000" dirty="0">
                <a:solidFill>
                  <a:schemeClr val="bg1"/>
                </a:solidFill>
                <a:latin typeface="Trebuchet MS" panose="020B0703020202090204" pitchFamily="34" charset="0"/>
              </a:rPr>
              <a:t>- Layout-level Calculations in Text Objects</a:t>
            </a:r>
          </a:p>
          <a:p>
            <a:pPr lvl="1">
              <a:spcAft>
                <a:spcPts val="1200"/>
              </a:spcAft>
              <a:buSzPct val="92000"/>
            </a:pPr>
            <a:r>
              <a:rPr lang="en-US" sz="2000" dirty="0">
                <a:solidFill>
                  <a:schemeClr val="bg1"/>
                </a:solidFill>
                <a:latin typeface="Trebuchet MS" panose="020B0703020202090204" pitchFamily="34" charset="0"/>
              </a:rPr>
              <a:t>- Conditional Formatting</a:t>
            </a:r>
          </a:p>
          <a:p>
            <a:pPr lvl="1">
              <a:spcAft>
                <a:spcPts val="1200"/>
              </a:spcAft>
              <a:buSzPct val="92000"/>
            </a:pPr>
            <a:r>
              <a:rPr lang="en-US" sz="2000" dirty="0">
                <a:solidFill>
                  <a:schemeClr val="bg1"/>
                </a:solidFill>
                <a:latin typeface="Trebuchet MS" panose="020B0703020202090204" pitchFamily="34" charset="0"/>
              </a:rPr>
              <a:t>- Custom Functions</a:t>
            </a:r>
          </a:p>
          <a:p>
            <a:pPr lvl="1">
              <a:spcAft>
                <a:spcPts val="1200"/>
              </a:spcAft>
              <a:buSzPct val="92000"/>
            </a:pPr>
            <a:r>
              <a:rPr lang="en-US" sz="2000" dirty="0">
                <a:solidFill>
                  <a:schemeClr val="bg1"/>
                </a:solidFill>
                <a:latin typeface="Trebuchet MS" panose="020B0703020202090204" pitchFamily="34" charset="0"/>
              </a:rPr>
              <a:t>- Web Viewer</a:t>
            </a:r>
          </a:p>
          <a:p>
            <a:pPr lvl="1">
              <a:spcAft>
                <a:spcPts val="1200"/>
              </a:spcAft>
              <a:buSzPct val="92000"/>
            </a:pPr>
            <a:r>
              <a:rPr lang="en-US" sz="2000" dirty="0">
                <a:solidFill>
                  <a:schemeClr val="bg1"/>
                </a:solidFill>
                <a:latin typeface="Trebuchet MS" panose="020B0703020202090204" pitchFamily="34" charset="0"/>
              </a:rPr>
              <a:t>- Filtered Portals</a:t>
            </a:r>
          </a:p>
          <a:p>
            <a:pPr lvl="1">
              <a:spcAft>
                <a:spcPts val="1200"/>
              </a:spcAft>
              <a:buSzPct val="92000"/>
            </a:pPr>
            <a:r>
              <a:rPr lang="en-US" sz="2000" dirty="0">
                <a:solidFill>
                  <a:schemeClr val="bg1"/>
                </a:solidFill>
                <a:latin typeface="Trebuchet MS" panose="020B0703020202090204" pitchFamily="34" charset="0"/>
              </a:rPr>
              <a:t>- Calculated Custom Menu Items</a:t>
            </a:r>
          </a:p>
          <a:p>
            <a:pPr lvl="1">
              <a:spcAft>
                <a:spcPts val="1200"/>
              </a:spcAft>
              <a:buSzPct val="92000"/>
            </a:pPr>
            <a:r>
              <a:rPr lang="en-US" sz="2000" dirty="0">
                <a:solidFill>
                  <a:schemeClr val="bg1"/>
                </a:solidFill>
                <a:latin typeface="Trebuchet MS" panose="020B0703020202090204" pitchFamily="34" charset="0"/>
              </a:rPr>
              <a:t>- Conditional Visibility</a:t>
            </a:r>
          </a:p>
          <a:p>
            <a:pPr lvl="1">
              <a:spcAft>
                <a:spcPts val="1200"/>
              </a:spcAft>
              <a:buSzPct val="92000"/>
            </a:pPr>
            <a:endParaRPr lang="en-US" sz="2000" dirty="0">
              <a:solidFill>
                <a:schemeClr val="bg1"/>
              </a:solidFill>
              <a:latin typeface="Trebuchet MS" panose="020B0703020202090204" pitchFamily="34" charset="0"/>
            </a:endParaRPr>
          </a:p>
        </p:txBody>
      </p:sp>
    </p:spTree>
    <p:extLst>
      <p:ext uri="{BB962C8B-B14F-4D97-AF65-F5344CB8AC3E}">
        <p14:creationId xmlns:p14="http://schemas.microsoft.com/office/powerpoint/2010/main" val="3083287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down)">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wipe(down)">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wipe(down)">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wipe(down)">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wipe(down)">
                                      <p:cBhvr>
                                        <p:cTn id="37" dur="5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wipe(down)">
                                      <p:cBhvr>
                                        <p:cTn id="42"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8C1DBA9-3987-0D71-DF72-84500FF0A35B}"/>
              </a:ext>
            </a:extLst>
          </p:cNvPr>
          <p:cNvSpPr txBox="1"/>
          <p:nvPr/>
        </p:nvSpPr>
        <p:spPr>
          <a:xfrm>
            <a:off x="687977" y="605805"/>
            <a:ext cx="10903131" cy="923330"/>
          </a:xfrm>
          <a:prstGeom prst="rect">
            <a:avLst/>
          </a:prstGeom>
          <a:noFill/>
        </p:spPr>
        <p:txBody>
          <a:bodyPr wrap="square" rtlCol="0">
            <a:spAutoFit/>
          </a:bodyPr>
          <a:lstStyle/>
          <a:p>
            <a:r>
              <a:rPr lang="en-US" sz="5400" dirty="0">
                <a:solidFill>
                  <a:schemeClr val="bg1"/>
                </a:solidFill>
                <a:latin typeface="Trebuchet MS" panose="020B0703020202090204" pitchFamily="34" charset="0"/>
              </a:rPr>
              <a:t>This Is My Last Slide</a:t>
            </a:r>
            <a:endParaRPr lang="en-US" sz="5400" dirty="0"/>
          </a:p>
        </p:txBody>
      </p:sp>
      <p:sp>
        <p:nvSpPr>
          <p:cNvPr id="3" name="Slide Number Placeholder 2">
            <a:extLst>
              <a:ext uri="{FF2B5EF4-FFF2-40B4-BE49-F238E27FC236}">
                <a16:creationId xmlns:a16="http://schemas.microsoft.com/office/drawing/2014/main" id="{1D2B0BD1-17D6-8EAD-3964-310CE592388A}"/>
              </a:ext>
            </a:extLst>
          </p:cNvPr>
          <p:cNvSpPr>
            <a:spLocks noGrp="1"/>
          </p:cNvSpPr>
          <p:nvPr>
            <p:ph type="sldNum" sz="quarter" idx="12"/>
          </p:nvPr>
        </p:nvSpPr>
        <p:spPr/>
        <p:txBody>
          <a:bodyPr/>
          <a:lstStyle/>
          <a:p>
            <a:fld id="{26C4EB02-0228-504B-8BC7-0BBDEC88325A}" type="slidenum">
              <a:rPr lang="en-US" smtClean="0"/>
              <a:pPr/>
              <a:t>4</a:t>
            </a:fld>
            <a:endParaRPr lang="en-US" sz="1200" dirty="0"/>
          </a:p>
        </p:txBody>
      </p:sp>
      <p:sp>
        <p:nvSpPr>
          <p:cNvPr id="4" name="TextBox 3">
            <a:extLst>
              <a:ext uri="{FF2B5EF4-FFF2-40B4-BE49-F238E27FC236}">
                <a16:creationId xmlns:a16="http://schemas.microsoft.com/office/drawing/2014/main" id="{F2C680D8-0A10-E80F-7F5B-DF58F0F4C7C9}"/>
              </a:ext>
            </a:extLst>
          </p:cNvPr>
          <p:cNvSpPr txBox="1"/>
          <p:nvPr/>
        </p:nvSpPr>
        <p:spPr>
          <a:xfrm>
            <a:off x="1061545" y="1839309"/>
            <a:ext cx="10207345" cy="523220"/>
          </a:xfrm>
          <a:prstGeom prst="rect">
            <a:avLst/>
          </a:prstGeom>
          <a:noFill/>
        </p:spPr>
        <p:txBody>
          <a:bodyPr wrap="square" rtlCol="0">
            <a:spAutoFit/>
          </a:bodyPr>
          <a:lstStyle/>
          <a:p>
            <a:pPr>
              <a:spcAft>
                <a:spcPts val="1200"/>
              </a:spcAft>
              <a:buSzPct val="92000"/>
            </a:pPr>
            <a:r>
              <a:rPr lang="en-US" sz="2800" dirty="0">
                <a:solidFill>
                  <a:schemeClr val="bg1"/>
                </a:solidFill>
                <a:latin typeface="Trebuchet MS" panose="020B0703020202090204" pitchFamily="34" charset="0"/>
              </a:rPr>
              <a:t>On To The Demo!</a:t>
            </a:r>
          </a:p>
        </p:txBody>
      </p:sp>
    </p:spTree>
    <p:extLst>
      <p:ext uri="{BB962C8B-B14F-4D97-AF65-F5344CB8AC3E}">
        <p14:creationId xmlns:p14="http://schemas.microsoft.com/office/powerpoint/2010/main" val="3616542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BA74DEE-C6B3-8A1B-3B38-198A2BF849C4}"/>
              </a:ext>
            </a:extLst>
          </p:cNvPr>
          <p:cNvSpPr>
            <a:spLocks noGrp="1"/>
          </p:cNvSpPr>
          <p:nvPr>
            <p:ph type="sldNum" sz="quarter" idx="12"/>
          </p:nvPr>
        </p:nvSpPr>
        <p:spPr/>
        <p:txBody>
          <a:bodyPr/>
          <a:lstStyle/>
          <a:p>
            <a:fld id="{26C4EB02-0228-504B-8BC7-0BBDEC88325A}" type="slidenum">
              <a:rPr lang="en-US" smtClean="0"/>
              <a:pPr/>
              <a:t>5</a:t>
            </a:fld>
            <a:endParaRPr lang="en-US" sz="1200" dirty="0"/>
          </a:p>
        </p:txBody>
      </p:sp>
    </p:spTree>
    <p:extLst>
      <p:ext uri="{BB962C8B-B14F-4D97-AF65-F5344CB8AC3E}">
        <p14:creationId xmlns:p14="http://schemas.microsoft.com/office/powerpoint/2010/main" val="1394021738"/>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493</TotalTime>
  <Words>229</Words>
  <Application>Microsoft Macintosh PowerPoint</Application>
  <PresentationFormat>Widescreen</PresentationFormat>
  <Paragraphs>31</Paragraphs>
  <Slides>5</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Aptos</vt:lpstr>
      <vt:lpstr>Arial</vt:lpstr>
      <vt:lpstr>Trebuchet MS</vt:lpstr>
      <vt:lpstr>Custom Design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Jonn Howell</dc:creator>
  <cp:lastModifiedBy>Darren Terry</cp:lastModifiedBy>
  <cp:revision>35</cp:revision>
  <dcterms:created xsi:type="dcterms:W3CDTF">2026-05-20T02:19:21Z</dcterms:created>
  <dcterms:modified xsi:type="dcterms:W3CDTF">2026-07-06T17:50:25Z</dcterms:modified>
</cp:coreProperties>
</file>